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6" r:id="rId9"/>
    <p:sldId id="267" r:id="rId10"/>
  </p:sldIdLst>
  <p:sldSz cx="18288000" cy="10287000"/>
  <p:notesSz cx="6858000" cy="9144000"/>
  <p:embeddedFontLst>
    <p:embeddedFont>
      <p:font typeface="DM Sans" pitchFamily="2" charset="77"/>
      <p:regular r:id="rId11"/>
      <p:bold r:id="rId12"/>
      <p:italic r:id="rId13"/>
      <p:boldItalic r:id="rId14"/>
    </p:embeddedFont>
    <p:embeddedFont>
      <p:font typeface="DM Sans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43" autoAdjust="0"/>
  </p:normalViewPr>
  <p:slideViewPr>
    <p:cSldViewPr>
      <p:cViewPr>
        <p:scale>
          <a:sx n="66" d="100"/>
          <a:sy n="66" d="100"/>
        </p:scale>
        <p:origin x="144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1" y="-1197895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 dirty="0"/>
          </a:p>
        </p:txBody>
      </p:sp>
      <p:sp>
        <p:nvSpPr>
          <p:cNvPr id="3" name="AutoShape 3"/>
          <p:cNvSpPr/>
          <p:nvPr/>
        </p:nvSpPr>
        <p:spPr>
          <a:xfrm>
            <a:off x="1028699" y="62817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7" name="TextBox 7"/>
          <p:cNvSpPr txBox="1"/>
          <p:nvPr/>
        </p:nvSpPr>
        <p:spPr>
          <a:xfrm>
            <a:off x="2510011" y="4441256"/>
            <a:ext cx="16230600" cy="151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İstanbul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Kadı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Sicillerinde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Sufileri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Bulmak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:</a:t>
            </a:r>
            <a:br>
              <a:rPr lang="en-US" sz="6200" dirty="0">
                <a:solidFill>
                  <a:srgbClr val="000000"/>
                </a:solidFill>
                <a:latin typeface="DM Sans" pitchFamily="2" charset="77"/>
              </a:rPr>
            </a:br>
            <a:r>
              <a:rPr lang="en-US" sz="6200" dirty="0" err="1">
                <a:latin typeface="DM Sans" pitchFamily="2" charset="77"/>
              </a:rPr>
              <a:t>Yapay</a:t>
            </a:r>
            <a:r>
              <a:rPr lang="en-US" sz="6200" dirty="0">
                <a:latin typeface="DM Sans" pitchFamily="2" charset="77"/>
              </a:rPr>
              <a:t> </a:t>
            </a:r>
            <a:r>
              <a:rPr lang="en-US" sz="6200" dirty="0" err="1">
                <a:latin typeface="DM Sans" pitchFamily="2" charset="77"/>
              </a:rPr>
              <a:t>Zekâ</a:t>
            </a:r>
            <a:r>
              <a:rPr lang="en-US" sz="6200" dirty="0">
                <a:latin typeface="DM Sans" pitchFamily="2" charset="77"/>
              </a:rPr>
              <a:t> </a:t>
            </a:r>
            <a:r>
              <a:rPr lang="en-US" sz="6200" dirty="0" err="1">
                <a:latin typeface="DM Sans" pitchFamily="2" charset="77"/>
              </a:rPr>
              <a:t>Destekli</a:t>
            </a:r>
            <a:r>
              <a:rPr lang="en-US" sz="6200" dirty="0">
                <a:latin typeface="DM Sans" pitchFamily="2" charset="77"/>
              </a:rPr>
              <a:t> Bir Araştırma</a:t>
            </a:r>
            <a:endParaRPr lang="en-US" sz="62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33371" y="6491570"/>
            <a:ext cx="8458200" cy="3060511"/>
            <a:chOff x="84467" y="-27892"/>
            <a:chExt cx="11277598" cy="4080679"/>
          </a:xfrm>
        </p:grpSpPr>
        <p:sp>
          <p:nvSpPr>
            <p:cNvPr id="9" name="TextBox 9"/>
            <p:cNvSpPr txBox="1"/>
            <p:nvPr/>
          </p:nvSpPr>
          <p:spPr>
            <a:xfrm>
              <a:off x="84467" y="2711909"/>
              <a:ext cx="7857534" cy="1340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https://</a:t>
              </a:r>
              <a:r>
                <a:rPr lang="en-US" sz="2937" dirty="0" err="1">
                  <a:solidFill>
                    <a:srgbClr val="000000"/>
                  </a:solidFill>
                  <a:latin typeface="DM Sans"/>
                </a:rPr>
                <a:t>github.com</a:t>
              </a: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/</a:t>
              </a:r>
              <a:r>
                <a:rPr lang="en-US" sz="2937" dirty="0" err="1">
                  <a:solidFill>
                    <a:srgbClr val="000000"/>
                  </a:solidFill>
                  <a:latin typeface="DM Sans"/>
                </a:rPr>
                <a:t>yuksekyusuf</a:t>
              </a:r>
              <a:endParaRPr lang="en-US" sz="2937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467" y="-27892"/>
              <a:ext cx="11277598" cy="34734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Ahmet Yusuf Yüksek</a:t>
              </a:r>
            </a:p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New York Üniversitesi</a:t>
              </a:r>
            </a:p>
            <a:p>
              <a:pPr algn="l">
                <a:lnSpc>
                  <a:spcPts val="4112"/>
                </a:lnSpc>
              </a:pPr>
              <a:r>
                <a:rPr lang="en-US" sz="2937" b="1" dirty="0">
                  <a:solidFill>
                    <a:srgbClr val="000000"/>
                  </a:solidFill>
                  <a:latin typeface="DM Sans Bold"/>
                </a:rPr>
                <a:t>Tarih/</a:t>
              </a:r>
              <a:r>
                <a:rPr lang="en-US" sz="2937" b="1" dirty="0" err="1">
                  <a:solidFill>
                    <a:srgbClr val="000000"/>
                  </a:solidFill>
                  <a:latin typeface="DM Sans Bold"/>
                </a:rPr>
                <a:t>Ortadoğu</a:t>
              </a:r>
              <a:r>
                <a:rPr lang="en-US" sz="2937" b="1" dirty="0">
                  <a:solidFill>
                    <a:srgbClr val="000000"/>
                  </a:solidFill>
                  <a:latin typeface="DM Sans Bold"/>
                </a:rPr>
                <a:t> ve İslam </a:t>
              </a:r>
              <a:r>
                <a:rPr lang="en-US" sz="2937" b="1" dirty="0" err="1">
                  <a:solidFill>
                    <a:srgbClr val="000000"/>
                  </a:solidFill>
                  <a:latin typeface="DM Sans Bold"/>
                </a:rPr>
                <a:t>Çalışmaları</a:t>
              </a:r>
              <a:endParaRPr lang="en-US" sz="2937" b="1" dirty="0">
                <a:solidFill>
                  <a:srgbClr val="000000"/>
                </a:solidFill>
                <a:latin typeface="DM Sans Bold"/>
              </a:endParaRPr>
            </a:p>
            <a:p>
              <a:pPr algn="l">
                <a:lnSpc>
                  <a:spcPts val="4112"/>
                </a:lnSpc>
              </a:pPr>
              <a:r>
                <a:rPr lang="en-US" sz="2937" dirty="0" err="1">
                  <a:solidFill>
                    <a:srgbClr val="000000"/>
                  </a:solidFill>
                  <a:latin typeface="DM Sans Bold"/>
                </a:rPr>
                <a:t>Doktora</a:t>
              </a: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937" dirty="0" err="1">
                  <a:solidFill>
                    <a:srgbClr val="000000"/>
                  </a:solidFill>
                  <a:latin typeface="DM Sans Bold"/>
                </a:rPr>
                <a:t>Adayı</a:t>
              </a:r>
              <a:endParaRPr lang="en-US" sz="2937" dirty="0">
                <a:solidFill>
                  <a:srgbClr val="000000"/>
                </a:solidFill>
                <a:latin typeface="DM Sans Bold"/>
              </a:endParaRPr>
            </a:p>
            <a:p>
              <a:pPr algn="l">
                <a:lnSpc>
                  <a:spcPts val="4112"/>
                </a:lnSpc>
              </a:pPr>
              <a:endParaRPr lang="en-US" sz="2937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13804" y="9707648"/>
            <a:ext cx="5754222" cy="4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5"/>
              </a:lnSpc>
            </a:pPr>
            <a:endParaRPr/>
          </a:p>
        </p:txBody>
      </p:sp>
      <p:pic>
        <p:nvPicPr>
          <p:cNvPr id="16" name="Picture 15" descr="A logo with text and a design on it&#10;&#10;AI-generated content may be incorrect.">
            <a:extLst>
              <a:ext uri="{FF2B5EF4-FFF2-40B4-BE49-F238E27FC236}">
                <a16:creationId xmlns:a16="http://schemas.microsoft.com/office/drawing/2014/main" id="{D55100A8-99E0-1CA3-D445-2E4AE822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1" y="432555"/>
            <a:ext cx="3048000" cy="3048000"/>
          </a:xfrm>
          <a:prstGeom prst="rect">
            <a:avLst/>
          </a:prstGeom>
        </p:spPr>
      </p:pic>
      <p:pic>
        <p:nvPicPr>
          <p:cNvPr id="20" name="Picture 19" descr="A black and red logo&#10;&#10;AI-generated content may be incorrect.">
            <a:extLst>
              <a:ext uri="{FF2B5EF4-FFF2-40B4-BE49-F238E27FC236}">
                <a16:creationId xmlns:a16="http://schemas.microsoft.com/office/drawing/2014/main" id="{78C65CD7-10E2-64EA-EE86-EE1E74AE0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5315"/>
            <a:ext cx="3682480" cy="3682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TextBox 3"/>
          <p:cNvSpPr txBox="1"/>
          <p:nvPr/>
        </p:nvSpPr>
        <p:spPr>
          <a:xfrm>
            <a:off x="1841139" y="1457373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Gündem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9573" y="4372023"/>
            <a:ext cx="16007105" cy="7974866"/>
            <a:chOff x="0" y="-76200"/>
            <a:chExt cx="21342807" cy="106331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21342807" cy="580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Genel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Hatlarıyla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Büyük Dil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Modelleri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, Transformers ve Generative Pre-trained Transformer (GPT)</a:t>
              </a: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İsam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Kadı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Sicilleri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Veri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Tabanı</a:t>
              </a:r>
              <a:endParaRPr lang="en-US" sz="4048" dirty="0">
                <a:solidFill>
                  <a:srgbClr val="000000"/>
                </a:solidFill>
                <a:latin typeface="DM Sans"/>
              </a:endParaRPr>
            </a:p>
            <a:p>
              <a:pPr marL="874129" lvl="1" indent="-437065">
                <a:lnSpc>
                  <a:spcPts val="5668"/>
                </a:lnSpc>
                <a:buFont typeface="Arial"/>
                <a:buChar char="•"/>
              </a:pP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Projenin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Aşamaları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veyahut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Büyük Dil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Modelleri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Osmanlı Tasavvuf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tarihçisinin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ne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işine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yarar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?</a:t>
              </a: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Ön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bulgular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ve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Tartışmalar</a:t>
              </a:r>
              <a:endParaRPr lang="en-US" sz="4048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52207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48021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43836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39651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5714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AutoShape 3"/>
          <p:cNvSpPr/>
          <p:nvPr/>
        </p:nvSpPr>
        <p:spPr>
          <a:xfrm rot="-5400000">
            <a:off x="3243732" y="5005000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7637724" y="1956913"/>
            <a:ext cx="10120945" cy="6096175"/>
          </a:xfrm>
          <a:custGeom>
            <a:avLst/>
            <a:gdLst/>
            <a:ahLst/>
            <a:cxnLst/>
            <a:rect l="l" t="t" r="r" b="b"/>
            <a:pathLst>
              <a:path w="9561081" h="5525508">
                <a:moveTo>
                  <a:pt x="0" y="0"/>
                </a:moveTo>
                <a:lnTo>
                  <a:pt x="9561082" y="0"/>
                </a:lnTo>
                <a:lnTo>
                  <a:pt x="9561082" y="5525508"/>
                </a:lnTo>
                <a:lnTo>
                  <a:pt x="0" y="552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TextBox 5"/>
          <p:cNvSpPr txBox="1"/>
          <p:nvPr/>
        </p:nvSpPr>
        <p:spPr>
          <a:xfrm>
            <a:off x="455255" y="499055"/>
            <a:ext cx="62576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Büyük Dil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Modelleri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ve GPT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60142" y="1058722"/>
            <a:ext cx="92761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DM Sans Bold"/>
              </a:rPr>
              <a:t>Generative Pre-trained Transformer (GPT)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00632" y="8406095"/>
            <a:ext cx="9600989" cy="1376499"/>
            <a:chOff x="-110077" y="-65065"/>
            <a:chExt cx="12801319" cy="1835332"/>
          </a:xfrm>
        </p:grpSpPr>
        <p:sp>
          <p:nvSpPr>
            <p:cNvPr id="8" name="TextBox 8"/>
            <p:cNvSpPr txBox="1"/>
            <p:nvPr/>
          </p:nvSpPr>
          <p:spPr>
            <a:xfrm>
              <a:off x="-110077" y="-65065"/>
              <a:ext cx="1279350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“But what is a GPT? Visual intro to transformers”, Chapter 5, Deep Learning, 3Blue1Brown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02261" y="1223108"/>
              <a:ext cx="12793503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https://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</a:rPr>
                <a:t>youtu.be</a:t>
              </a: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/wjZofJX0v4M?si=XDWDNJP3nc4NzHZC</a:t>
              </a:r>
            </a:p>
          </p:txBody>
        </p:sp>
      </p:grpSp>
      <p:pic>
        <p:nvPicPr>
          <p:cNvPr id="11" name="Picture 10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DDFD1F27-F9EA-FC5B-CD7F-36DE08CB2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" y="3162083"/>
            <a:ext cx="6771246" cy="6086155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9F15116-A01A-DE0C-AF7B-4C3FA38C0D61}"/>
              </a:ext>
            </a:extLst>
          </p:cNvPr>
          <p:cNvSpPr txBox="1"/>
          <p:nvPr/>
        </p:nvSpPr>
        <p:spPr>
          <a:xfrm>
            <a:off x="328285" y="9551761"/>
            <a:ext cx="618722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“Attention Is All You Need”(2017)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981200" y="352041"/>
            <a:ext cx="14325599" cy="8969259"/>
          </a:xfrm>
          <a:custGeom>
            <a:avLst/>
            <a:gdLst/>
            <a:ahLst/>
            <a:cxnLst/>
            <a:rect l="l" t="t" r="r" b="b"/>
            <a:pathLst>
              <a:path w="12921361" h="8896485">
                <a:moveTo>
                  <a:pt x="0" y="0"/>
                </a:moveTo>
                <a:lnTo>
                  <a:pt x="12921362" y="0"/>
                </a:lnTo>
                <a:lnTo>
                  <a:pt x="12921362" y="8896485"/>
                </a:lnTo>
                <a:lnTo>
                  <a:pt x="0" y="8896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TextBox 4"/>
          <p:cNvSpPr txBox="1"/>
          <p:nvPr/>
        </p:nvSpPr>
        <p:spPr>
          <a:xfrm>
            <a:off x="6029910" y="9474083"/>
            <a:ext cx="62281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https://www.kadisicilleri.org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TextBox 3"/>
          <p:cNvSpPr txBox="1"/>
          <p:nvPr/>
        </p:nvSpPr>
        <p:spPr>
          <a:xfrm>
            <a:off x="1028700" y="240933"/>
            <a:ext cx="12454222" cy="138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Projenin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Aşamaları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9417439"/>
            <a:ext cx="16280880" cy="2832494"/>
            <a:chOff x="0" y="7929646"/>
            <a:chExt cx="21707840" cy="3776659"/>
          </a:xfrm>
        </p:grpSpPr>
        <p:sp>
          <p:nvSpPr>
            <p:cNvPr id="6" name="TextBox 6"/>
            <p:cNvSpPr txBox="1"/>
            <p:nvPr/>
          </p:nvSpPr>
          <p:spPr>
            <a:xfrm>
              <a:off x="0" y="7929646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55339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968185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</p:grpSp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264A01E-587D-659E-C716-0B09CAE3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39700"/>
            <a:ext cx="13487400" cy="9024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2322192" y="828363"/>
            <a:ext cx="14520436" cy="8630274"/>
          </a:xfrm>
          <a:custGeom>
            <a:avLst/>
            <a:gdLst/>
            <a:ahLst/>
            <a:cxnLst/>
            <a:rect l="l" t="t" r="r" b="b"/>
            <a:pathLst>
              <a:path w="14520436" h="8630274">
                <a:moveTo>
                  <a:pt x="0" y="0"/>
                </a:moveTo>
                <a:lnTo>
                  <a:pt x="14520436" y="0"/>
                </a:lnTo>
                <a:lnTo>
                  <a:pt x="14520436" y="8630274"/>
                </a:lnTo>
                <a:lnTo>
                  <a:pt x="0" y="863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673390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AutoShape 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4" name="TextBox 4"/>
          <p:cNvSpPr txBox="1"/>
          <p:nvPr/>
        </p:nvSpPr>
        <p:spPr>
          <a:xfrm>
            <a:off x="1478578" y="4536035"/>
            <a:ext cx="450843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OpenAI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3190" y="1821839"/>
            <a:ext cx="92761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API (Application Programming Interface) Uygulama Programlama Arayüzü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7455" y="3223498"/>
            <a:ext cx="10721723" cy="589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Yazılım uygulamalarının birbirleriyle iletişim kurmasını sağlayan bir arayüzdür.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API'ler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, bir uygulamanın işlevlerine ve verilerine diğer uygulamalar tarafından erişilmesini ve kullanılmasını sağlar.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 </a:t>
            </a: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API'leri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, geliştiricilerin ve araştırmacıların </a:t>
            </a: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 tarafından geliştirilen yapay zeka modellerine (örneğin, GPT-4o) erişim sağlamasına belli bir ücret karşılığı olanak tanır.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tr-TR" sz="300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dirty="0">
                <a:solidFill>
                  <a:srgbClr val="000000"/>
                </a:solidFill>
                <a:latin typeface="DM Sans"/>
              </a:rPr>
              <a:t>, </a:t>
            </a:r>
            <a:r>
              <a:rPr lang="tr-TR" sz="3000" dirty="0" err="1">
                <a:solidFill>
                  <a:srgbClr val="000000"/>
                </a:solidFill>
                <a:latin typeface="DM Sans"/>
              </a:rPr>
              <a:t>Research</a:t>
            </a:r>
            <a:r>
              <a:rPr lang="tr-TR" sz="3000" dirty="0">
                <a:solidFill>
                  <a:srgbClr val="000000"/>
                </a:solidFill>
                <a:latin typeface="DM Sans"/>
              </a:rPr>
              <a:t> Access Program</a:t>
            </a:r>
            <a:endParaRPr lang="tr-TR" sz="3000" noProof="0" dirty="0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4200"/>
              </a:lnSpc>
            </a:pPr>
            <a:endParaRPr lang="tr-TR" sz="3000" noProof="0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4761C-E841-B021-5382-06D9EC3C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974579-4882-3CAC-C960-7A828D7B036D}"/>
              </a:ext>
            </a:extLst>
          </p:cNvPr>
          <p:cNvSpPr/>
          <p:nvPr/>
        </p:nvSpPr>
        <p:spPr>
          <a:xfrm>
            <a:off x="762000" y="2673390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ACEC6A-2623-072B-2057-36095DB85861}"/>
              </a:ext>
            </a:extLst>
          </p:cNvPr>
          <p:cNvSpPr txBox="1"/>
          <p:nvPr/>
        </p:nvSpPr>
        <p:spPr>
          <a:xfrm>
            <a:off x="6987455" y="3223498"/>
            <a:ext cx="10721723" cy="51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lang="tr-TR" sz="3000" noProof="0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AB85E-2392-C1FF-89F7-BFBC904A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55" y="342900"/>
            <a:ext cx="15217289" cy="897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04CD47-7904-CE0C-CFAE-03F461C602F7}"/>
              </a:ext>
            </a:extLst>
          </p:cNvPr>
          <p:cNvSpPr txBox="1"/>
          <p:nvPr/>
        </p:nvSpPr>
        <p:spPr>
          <a:xfrm>
            <a:off x="3886200" y="9347376"/>
            <a:ext cx="9982200" cy="613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2400" b="1" dirty="0">
                <a:solidFill>
                  <a:srgbClr val="000000"/>
                </a:solidFill>
                <a:latin typeface="DM Sans"/>
              </a:rPr>
              <a:t>https://</a:t>
            </a: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github.com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/</a:t>
            </a: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yuksekyusuf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/Sufism-and-Urban-Religiosity</a:t>
            </a:r>
          </a:p>
        </p:txBody>
      </p:sp>
    </p:spTree>
    <p:extLst>
      <p:ext uri="{BB962C8B-B14F-4D97-AF65-F5344CB8AC3E}">
        <p14:creationId xmlns:p14="http://schemas.microsoft.com/office/powerpoint/2010/main" val="65516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25229-E6ED-0FB5-E4CA-081F47F81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EB4BAE-6B00-5547-341D-DB05BDC6F893}"/>
              </a:ext>
            </a:extLst>
          </p:cNvPr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C78A33-B066-75DD-CB5E-FF46830FD008}"/>
              </a:ext>
            </a:extLst>
          </p:cNvPr>
          <p:cNvGrpSpPr/>
          <p:nvPr/>
        </p:nvGrpSpPr>
        <p:grpSpPr>
          <a:xfrm>
            <a:off x="1028700" y="2341433"/>
            <a:ext cx="15327734" cy="2224080"/>
            <a:chOff x="0" y="0"/>
            <a:chExt cx="20436979" cy="296544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CCA218-2E61-15E3-5BFE-BFFF88076B97}"/>
                </a:ext>
              </a:extLst>
            </p:cNvPr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000000"/>
                  </a:solidFill>
                  <a:latin typeface="DM Sans Bold"/>
                </a:rPr>
                <a:t>Soru ve </a:t>
              </a:r>
              <a:r>
                <a:rPr lang="en-US" sz="9000" dirty="0" err="1">
                  <a:solidFill>
                    <a:srgbClr val="000000"/>
                  </a:solidFill>
                  <a:latin typeface="DM Sans Bold"/>
                </a:rPr>
                <a:t>Cevaplar</a:t>
              </a:r>
              <a:endParaRPr lang="en-US" sz="9000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1CCD56D-B287-09E0-677A-A469EE722372}"/>
                </a:ext>
              </a:extLst>
            </p:cNvPr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A0B1911-2A4B-1CE3-4568-36BD065DB91E}"/>
              </a:ext>
            </a:extLst>
          </p:cNvPr>
          <p:cNvGrpSpPr/>
          <p:nvPr/>
        </p:nvGrpSpPr>
        <p:grpSpPr>
          <a:xfrm>
            <a:off x="5377709" y="7690621"/>
            <a:ext cx="7532582" cy="1729449"/>
            <a:chOff x="0" y="0"/>
            <a:chExt cx="10043443" cy="230593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0BD958-9CD0-26B1-9576-8D1E06288646}"/>
                </a:ext>
              </a:extLst>
            </p:cNvPr>
            <p:cNvSpPr txBox="1"/>
            <p:nvPr/>
          </p:nvSpPr>
          <p:spPr>
            <a:xfrm>
              <a:off x="0" y="834423"/>
              <a:ext cx="10043443" cy="1471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2"/>
                </a:lnSpc>
              </a:pPr>
              <a:r>
                <a:rPr lang="en-US" sz="3237" dirty="0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ctr">
                <a:lnSpc>
                  <a:spcPts val="4532"/>
                </a:lnSpc>
              </a:pPr>
              <a:r>
                <a:rPr lang="en-US" sz="3237" dirty="0">
                  <a:solidFill>
                    <a:srgbClr val="000000"/>
                  </a:solidFill>
                  <a:latin typeface="DM Sans"/>
                </a:rPr>
                <a:t>https://</a:t>
              </a:r>
              <a:r>
                <a:rPr lang="en-US" sz="3237" dirty="0" err="1">
                  <a:solidFill>
                    <a:srgbClr val="000000"/>
                  </a:solidFill>
                  <a:latin typeface="DM Sans"/>
                </a:rPr>
                <a:t>github.com</a:t>
              </a:r>
              <a:r>
                <a:rPr lang="en-US" sz="3237" dirty="0">
                  <a:solidFill>
                    <a:srgbClr val="000000"/>
                  </a:solidFill>
                  <a:latin typeface="DM Sans"/>
                </a:rPr>
                <a:t>/</a:t>
              </a:r>
              <a:r>
                <a:rPr lang="en-US" sz="3237" dirty="0" err="1">
                  <a:solidFill>
                    <a:srgbClr val="000000"/>
                  </a:solidFill>
                  <a:latin typeface="DM Sans"/>
                </a:rPr>
                <a:t>yuksekyusuf</a:t>
              </a:r>
              <a:endParaRPr lang="en-US" sz="3237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360F18-7DEA-5BD3-B72F-D66D067D39FE}"/>
                </a:ext>
              </a:extLst>
            </p:cNvPr>
            <p:cNvSpPr txBox="1"/>
            <p:nvPr/>
          </p:nvSpPr>
          <p:spPr>
            <a:xfrm>
              <a:off x="0" y="-57150"/>
              <a:ext cx="10043443" cy="731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2"/>
                </a:lnSpc>
              </a:pPr>
              <a:r>
                <a:rPr lang="en-US" sz="3337">
                  <a:solidFill>
                    <a:srgbClr val="000000"/>
                  </a:solidFill>
                  <a:latin typeface="DM Sans Bold"/>
                </a:rPr>
                <a:t>İletişim ve proje veri tabanı için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79C30D9-1420-065D-D663-F3805354E6FA}"/>
              </a:ext>
            </a:extLst>
          </p:cNvPr>
          <p:cNvGrpSpPr/>
          <p:nvPr/>
        </p:nvGrpSpPr>
        <p:grpSpPr>
          <a:xfrm>
            <a:off x="7274067" y="5143500"/>
            <a:ext cx="3739867" cy="1483071"/>
            <a:chOff x="0" y="0"/>
            <a:chExt cx="4986489" cy="1977428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34EE8E9-D96A-605E-B7E1-C47EA494F49E}"/>
                </a:ext>
              </a:extLst>
            </p:cNvPr>
            <p:cNvSpPr txBox="1"/>
            <p:nvPr/>
          </p:nvSpPr>
          <p:spPr>
            <a:xfrm>
              <a:off x="0" y="1032121"/>
              <a:ext cx="4986489" cy="945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2"/>
                </a:lnSpc>
              </a:pPr>
              <a:endParaRPr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52FA11D-8E2B-B9C2-3F74-600FC895BD63}"/>
                </a:ext>
              </a:extLst>
            </p:cNvPr>
            <p:cNvSpPr txBox="1"/>
            <p:nvPr/>
          </p:nvSpPr>
          <p:spPr>
            <a:xfrm>
              <a:off x="0" y="-85725"/>
              <a:ext cx="4986489" cy="9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2"/>
                </a:lnSpc>
              </a:pPr>
              <a:r>
                <a:rPr lang="en-US" sz="4437">
                  <a:solidFill>
                    <a:srgbClr val="000000"/>
                  </a:solidFill>
                  <a:latin typeface="DM Sans Bold"/>
                </a:rPr>
                <a:t>Teşekkürler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23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231</Words>
  <Application>Microsoft Macintosh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DM Sans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Marmara Üniversitesi Sunum - 10 Haziran</dc:title>
  <cp:lastModifiedBy>Ahmet Yusuf Yuksek</cp:lastModifiedBy>
  <cp:revision>4</cp:revision>
  <dcterms:created xsi:type="dcterms:W3CDTF">2006-08-16T00:00:00Z</dcterms:created>
  <dcterms:modified xsi:type="dcterms:W3CDTF">2025-10-13T01:06:20Z</dcterms:modified>
  <dc:identifier>DAGHwbl22FE</dc:identifier>
</cp:coreProperties>
</file>